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1"/>
    <p:restoredTop sz="95100"/>
  </p:normalViewPr>
  <p:slideViewPr>
    <p:cSldViewPr snapToGrid="0" snapToObjects="1">
      <p:cViewPr varScale="1">
        <p:scale>
          <a:sx n="82" d="100"/>
          <a:sy n="82" d="100"/>
        </p:scale>
        <p:origin x="176" y="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50785-4F3A-7A4F-AFD9-8D02E6AA08AC}" type="datetimeFigureOut">
              <a:rPr lang="en-US" smtClean="0"/>
              <a:t>5/24/20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CDD242-467C-F44A-887F-EE996A081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881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2A5-80D9-604C-9A4E-8BE77756595F}" type="datetimeFigureOut">
              <a:rPr lang="en-US" smtClean="0"/>
              <a:t>5/24/20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303B-E174-234F-950E-551640FB7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2A5-80D9-604C-9A4E-8BE77756595F}" type="datetimeFigureOut">
              <a:rPr lang="en-US" smtClean="0"/>
              <a:t>5/24/20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303B-E174-234F-950E-551640FB7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2A5-80D9-604C-9A4E-8BE77756595F}" type="datetimeFigureOut">
              <a:rPr lang="en-US" smtClean="0"/>
              <a:t>5/24/20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303B-E174-234F-950E-551640FB7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2A5-80D9-604C-9A4E-8BE77756595F}" type="datetimeFigureOut">
              <a:rPr lang="en-US" smtClean="0"/>
              <a:t>5/24/20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303B-E174-234F-950E-551640FB7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2A5-80D9-604C-9A4E-8BE77756595F}" type="datetimeFigureOut">
              <a:rPr lang="en-US" smtClean="0"/>
              <a:t>5/24/20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303B-E174-234F-950E-551640FB7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2A5-80D9-604C-9A4E-8BE77756595F}" type="datetimeFigureOut">
              <a:rPr lang="en-US" smtClean="0"/>
              <a:t>5/24/20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303B-E174-234F-950E-551640FB7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2A5-80D9-604C-9A4E-8BE77756595F}" type="datetimeFigureOut">
              <a:rPr lang="en-US" smtClean="0"/>
              <a:t>5/24/20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303B-E174-234F-950E-551640FB7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2A5-80D9-604C-9A4E-8BE77756595F}" type="datetimeFigureOut">
              <a:rPr lang="en-US" smtClean="0"/>
              <a:t>5/24/20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303B-E174-234F-950E-551640FB7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2A5-80D9-604C-9A4E-8BE77756595F}" type="datetimeFigureOut">
              <a:rPr lang="en-US" smtClean="0"/>
              <a:t>5/24/20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303B-E174-234F-950E-551640FB7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2A5-80D9-604C-9A4E-8BE77756595F}" type="datetimeFigureOut">
              <a:rPr lang="en-US" smtClean="0"/>
              <a:t>5/24/20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303B-E174-234F-950E-551640FB7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195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68C2A5-80D9-604C-9A4E-8BE77756595F}" type="datetimeFigureOut">
              <a:rPr lang="en-US" smtClean="0"/>
              <a:t>5/24/20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4E303B-E174-234F-950E-551640FB7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5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8C2A5-80D9-604C-9A4E-8BE77756595F}" type="datetimeFigureOut">
              <a:rPr lang="en-US" smtClean="0"/>
              <a:t>5/24/20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E303B-E174-234F-950E-551640FB74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jp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3602038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970127"/>
            <a:ext cx="12192000" cy="1282890"/>
          </a:xfrm>
        </p:spPr>
        <p:txBody>
          <a:bodyPr>
            <a:normAutofit/>
          </a:bodyPr>
          <a:lstStyle/>
          <a:p>
            <a:r>
              <a:rPr lang="en-US" sz="7200" dirty="0" err="1" smtClean="0"/>
              <a:t>Thinkific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" y="2253017"/>
            <a:ext cx="12191999" cy="573206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 Positive Change for Positive </a:t>
            </a:r>
            <a:r>
              <a:rPr lang="en-US" sz="2800" dirty="0" smtClean="0"/>
              <a:t>Change Makers</a:t>
            </a:r>
            <a:endParaRPr lang="en-US" sz="28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602038"/>
            <a:ext cx="12192000" cy="113984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The </a:t>
            </a:r>
            <a:r>
              <a:rPr lang="en-US" sz="5400" dirty="0" smtClean="0"/>
              <a:t>Problem</a:t>
            </a:r>
            <a:r>
              <a:rPr lang="en-US" sz="5400" dirty="0"/>
              <a:t> </a:t>
            </a:r>
            <a:r>
              <a:rPr lang="en-US" sz="5400" dirty="0" smtClean="0"/>
              <a:t>- </a:t>
            </a:r>
            <a:r>
              <a:rPr lang="en-US" sz="5400" dirty="0" smtClean="0"/>
              <a:t>The </a:t>
            </a:r>
            <a:r>
              <a:rPr lang="en-US" sz="5400" dirty="0" smtClean="0"/>
              <a:t>Opportunity</a:t>
            </a:r>
            <a:endParaRPr lang="en-US" sz="5400" dirty="0"/>
          </a:p>
        </p:txBody>
      </p:sp>
      <p:pic>
        <p:nvPicPr>
          <p:cNvPr id="6" name="Picture 2" descr="https://theflourishingcenter.com/wp-content/uploads/2017/06/TheFlourishingCenter_logo_6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0249" y="4884928"/>
            <a:ext cx="1991995" cy="159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247254" y="1844298"/>
            <a:ext cx="6385302" cy="4641740"/>
            <a:chOff x="641444" y="1191444"/>
            <a:chExt cx="6411903" cy="536762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444" y="3789956"/>
              <a:ext cx="2281261" cy="151807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6983" y="2429679"/>
              <a:ext cx="1949734" cy="194973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0019" y="2782250"/>
              <a:ext cx="1557172" cy="515813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7412" y="4519916"/>
              <a:ext cx="1080922" cy="1086465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907" y="1491315"/>
              <a:ext cx="1936473" cy="1333500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7030" y="4548994"/>
              <a:ext cx="1705783" cy="536354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54581" y="5592851"/>
              <a:ext cx="1506156" cy="966213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2133" y="2006361"/>
              <a:ext cx="1669100" cy="503126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8560" y="1468206"/>
              <a:ext cx="830235" cy="852375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0019" y="3608467"/>
              <a:ext cx="2033328" cy="433024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5584" y="4925005"/>
              <a:ext cx="1524000" cy="12827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1311" y="4146984"/>
              <a:ext cx="989922" cy="938364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7659" y="1191444"/>
              <a:ext cx="1485900" cy="125730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915" y="2509487"/>
              <a:ext cx="1649863" cy="1649863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23141" y="5155211"/>
              <a:ext cx="984822" cy="984822"/>
            </a:xfrm>
            <a:prstGeom prst="rect">
              <a:avLst/>
            </a:prstGeom>
          </p:spPr>
        </p:pic>
      </p:grpSp>
      <p:sp>
        <p:nvSpPr>
          <p:cNvPr id="20" name="Rectangle 19"/>
          <p:cNvSpPr/>
          <p:nvPr/>
        </p:nvSpPr>
        <p:spPr>
          <a:xfrm>
            <a:off x="0" y="28777"/>
            <a:ext cx="12192000" cy="14949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itle 1"/>
          <p:cNvSpPr>
            <a:spLocks noGrp="1"/>
          </p:cNvSpPr>
          <p:nvPr>
            <p:ph type="ctrTitle"/>
          </p:nvPr>
        </p:nvSpPr>
        <p:spPr>
          <a:xfrm>
            <a:off x="423080" y="29701"/>
            <a:ext cx="8379725" cy="1282890"/>
          </a:xfrm>
        </p:spPr>
        <p:txBody>
          <a:bodyPr/>
          <a:lstStyle/>
          <a:p>
            <a:pPr algn="l"/>
            <a:r>
              <a:rPr lang="en-US" dirty="0" smtClean="0"/>
              <a:t>Extensive Product Review</a:t>
            </a:r>
            <a:endParaRPr lang="en-US" dirty="0"/>
          </a:p>
        </p:txBody>
      </p:sp>
      <p:pic>
        <p:nvPicPr>
          <p:cNvPr id="1026" name="Picture 2" descr="https://theflourishingcenter.com/wp-content/uploads/2017/06/TheFlourishingCenter_logo_6001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40" y="5766777"/>
            <a:ext cx="899076" cy="71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296" y="5650489"/>
            <a:ext cx="1499907" cy="83554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2231755" y="1796854"/>
            <a:ext cx="6385302" cy="4385340"/>
            <a:chOff x="2231755" y="1796854"/>
            <a:chExt cx="6385302" cy="438534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1755" y="4091405"/>
              <a:ext cx="2271797" cy="1312782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08227" y="2915083"/>
              <a:ext cx="1941645" cy="1686065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2165" y="3219974"/>
              <a:ext cx="1550712" cy="446058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8281" y="4722650"/>
              <a:ext cx="1076438" cy="939539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8523" y="2103617"/>
              <a:ext cx="1928439" cy="1153167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3046" y="4747796"/>
              <a:ext cx="1698706" cy="463821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3523" y="2549011"/>
              <a:ext cx="1662175" cy="435087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9880" y="2083633"/>
              <a:ext cx="826791" cy="73710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92165" y="3934459"/>
              <a:ext cx="2024892" cy="374465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02683" y="5072958"/>
              <a:ext cx="1517677" cy="1109236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9883" y="4400151"/>
              <a:ext cx="985815" cy="811466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0748" y="1796854"/>
              <a:ext cx="1479735" cy="1087271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2681" y="2984098"/>
              <a:ext cx="1643018" cy="1426747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6518" y="5272032"/>
              <a:ext cx="980736" cy="85164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6600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8777"/>
            <a:ext cx="12192000" cy="14949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58" y="0"/>
            <a:ext cx="8379725" cy="1282890"/>
          </a:xfrm>
        </p:spPr>
        <p:txBody>
          <a:bodyPr/>
          <a:lstStyle/>
          <a:p>
            <a:pPr algn="l"/>
            <a:r>
              <a:rPr lang="en-US" dirty="0" smtClean="0"/>
              <a:t>Extensive Review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7420" y="2743201"/>
            <a:ext cx="10181230" cy="36712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lvl="1" indent="-285750">
              <a:buFont typeface="Arial" charset="0"/>
              <a:buChar char="•"/>
            </a:pPr>
            <a:r>
              <a:rPr lang="en-CA" sz="3200" dirty="0" smtClean="0">
                <a:latin typeface="+mj-lt"/>
              </a:rPr>
              <a:t>Flexible LMS</a:t>
            </a:r>
            <a:endParaRPr lang="en-US" sz="3200" dirty="0">
              <a:latin typeface="+mj-lt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CA" sz="3200" dirty="0">
                <a:latin typeface="+mj-lt"/>
              </a:rPr>
              <a:t>Built for online course creators</a:t>
            </a:r>
            <a:endParaRPr lang="en-US" sz="3200" dirty="0">
              <a:latin typeface="+mj-lt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CA" sz="3200" dirty="0" smtClean="0">
                <a:latin typeface="+mj-lt"/>
              </a:rPr>
              <a:t>Solid training / technical support </a:t>
            </a:r>
            <a:endParaRPr lang="en-US" sz="3200" dirty="0">
              <a:latin typeface="+mj-lt"/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CA" sz="3200" dirty="0" smtClean="0">
                <a:latin typeface="+mj-lt"/>
              </a:rPr>
              <a:t>Marketing </a:t>
            </a:r>
            <a:r>
              <a:rPr lang="en-CA" sz="3200" dirty="0">
                <a:latin typeface="+mj-lt"/>
              </a:rPr>
              <a:t>/ </a:t>
            </a:r>
            <a:r>
              <a:rPr lang="en-CA" sz="3200" dirty="0" err="1">
                <a:latin typeface="+mj-lt"/>
              </a:rPr>
              <a:t>eCommerce</a:t>
            </a:r>
            <a:r>
              <a:rPr lang="en-CA" sz="3200" dirty="0">
                <a:latin typeface="+mj-lt"/>
              </a:rPr>
              <a:t> </a:t>
            </a:r>
            <a:r>
              <a:rPr lang="en-CA" sz="3200" dirty="0" smtClean="0">
                <a:latin typeface="+mj-lt"/>
              </a:rPr>
              <a:t>support</a:t>
            </a:r>
          </a:p>
          <a:p>
            <a:pPr marL="742950" lvl="1" indent="-285750">
              <a:buFont typeface="Arial" charset="0"/>
              <a:buChar char="•"/>
            </a:pPr>
            <a:r>
              <a:rPr lang="en-CA" sz="3200" dirty="0" smtClean="0">
                <a:latin typeface="+mj-lt"/>
              </a:rPr>
              <a:t>Established company</a:t>
            </a:r>
          </a:p>
          <a:p>
            <a:pPr marL="742950" lvl="1" indent="-285750">
              <a:buFont typeface="Arial" charset="0"/>
              <a:buChar char="•"/>
            </a:pPr>
            <a:r>
              <a:rPr lang="en-CA" sz="3200" dirty="0">
                <a:latin typeface="+mj-lt"/>
              </a:rPr>
              <a:t>Budget $99usd/month</a:t>
            </a:r>
            <a:endParaRPr lang="en-US" sz="3200" dirty="0">
              <a:latin typeface="+mj-lt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1600" dirty="0" smtClean="0"/>
          </a:p>
          <a:p>
            <a:pPr marL="742950" lvl="1" indent="-285750">
              <a:buFont typeface="Arial" charset="0"/>
              <a:buChar char="•"/>
            </a:pPr>
            <a:endParaRPr lang="en-CA" sz="3600" dirty="0" smtClean="0">
              <a:latin typeface="+mj-lt"/>
            </a:endParaRPr>
          </a:p>
          <a:p>
            <a:pPr marL="742950" lvl="1" indent="-285750">
              <a:buFont typeface="Arial" charset="0"/>
              <a:buChar char="•"/>
            </a:pPr>
            <a:endParaRPr lang="en-US" sz="3600" dirty="0">
              <a:latin typeface="+mj-lt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1600" dirty="0"/>
          </a:p>
        </p:txBody>
      </p:sp>
      <p:pic>
        <p:nvPicPr>
          <p:cNvPr id="7" name="Picture 2" descr="https://theflourishingcenter.com/wp-content/uploads/2017/06/TheFlourishingCenter_logo_6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40" y="5766777"/>
            <a:ext cx="899076" cy="71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98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8777"/>
            <a:ext cx="12192000" cy="149497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58" y="0"/>
            <a:ext cx="8379725" cy="1282890"/>
          </a:xfrm>
        </p:spPr>
        <p:txBody>
          <a:bodyPr/>
          <a:lstStyle/>
          <a:p>
            <a:pPr algn="l"/>
            <a:r>
              <a:rPr lang="en-US" dirty="0" smtClean="0"/>
              <a:t>Meeting Our Needs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8470" y="4155743"/>
            <a:ext cx="10181230" cy="27022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lvl="1" indent="-285750">
              <a:buFont typeface="Arial" charset="0"/>
              <a:buChar char="•"/>
            </a:pPr>
            <a:r>
              <a:rPr lang="en-US" sz="3200" dirty="0" smtClean="0">
                <a:latin typeface="+mj-lt"/>
              </a:rPr>
              <a:t>Globally accessible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3200" dirty="0" smtClean="0">
                <a:latin typeface="+mj-lt"/>
              </a:rPr>
              <a:t>ROI high – designers have highest curve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3200" dirty="0" smtClean="0">
                <a:latin typeface="+mj-lt"/>
              </a:rPr>
              <a:t>$ technology 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3200" dirty="0" smtClean="0">
                <a:latin typeface="+mj-lt"/>
              </a:rPr>
              <a:t>$$ tools </a:t>
            </a:r>
          </a:p>
          <a:p>
            <a:pPr marL="1200150" lvl="2" indent="-285750">
              <a:buFont typeface="Arial" charset="0"/>
              <a:buChar char="•"/>
            </a:pPr>
            <a:r>
              <a:rPr lang="en-US" sz="3200" dirty="0" smtClean="0">
                <a:latin typeface="+mj-lt"/>
              </a:rPr>
              <a:t>$$$ for development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3200" dirty="0" smtClean="0">
                <a:latin typeface="+mj-lt"/>
              </a:rPr>
              <a:t>High student engagement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3200" dirty="0" smtClean="0">
                <a:latin typeface="+mj-lt"/>
              </a:rPr>
              <a:t>Support high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3200" dirty="0" smtClean="0">
                <a:latin typeface="+mj-lt"/>
              </a:rPr>
              <a:t>With Zoom, meets all </a:t>
            </a:r>
            <a:r>
              <a:rPr lang="en-US" sz="3200" dirty="0" smtClean="0">
                <a:latin typeface="+mj-lt"/>
              </a:rPr>
              <a:t>needs											</a:t>
            </a:r>
            <a:endParaRPr lang="en-US" sz="3200" dirty="0" smtClean="0">
              <a:latin typeface="+mj-lt"/>
            </a:endParaRPr>
          </a:p>
          <a:p>
            <a:pPr marL="742950" lvl="1" indent="-285750">
              <a:buFont typeface="Arial" charset="0"/>
              <a:buChar char="•"/>
            </a:pPr>
            <a:endParaRPr lang="en-US" sz="3600" dirty="0">
              <a:latin typeface="+mj-lt"/>
            </a:endParaRPr>
          </a:p>
          <a:p>
            <a:pPr marL="571500" indent="-571500" algn="l">
              <a:buFont typeface="Arial" charset="0"/>
              <a:buChar char="•"/>
            </a:pPr>
            <a:endParaRPr lang="en-US" sz="1600" dirty="0"/>
          </a:p>
        </p:txBody>
      </p:sp>
      <p:pic>
        <p:nvPicPr>
          <p:cNvPr id="7" name="Picture 2" descr="https://theflourishingcenter.com/wp-content/uploads/2017/06/TheFlourishingCenter_logo_60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40" y="5766777"/>
            <a:ext cx="899076" cy="71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41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8349</TotalTime>
  <Words>69</Words>
  <Application>Microsoft Macintosh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Calibri Light</vt:lpstr>
      <vt:lpstr>Arial</vt:lpstr>
      <vt:lpstr>Office Theme</vt:lpstr>
      <vt:lpstr>Thinkific</vt:lpstr>
      <vt:lpstr>Extensive Product Review</vt:lpstr>
      <vt:lpstr>Extensive Review</vt:lpstr>
      <vt:lpstr>Meeting Our Needs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Thinkific</dc:title>
  <dc:creator>Microsoft Office User</dc:creator>
  <cp:lastModifiedBy>Microsoft Office User</cp:lastModifiedBy>
  <cp:revision>18</cp:revision>
  <dcterms:created xsi:type="dcterms:W3CDTF">2020-05-22T00:08:55Z</dcterms:created>
  <dcterms:modified xsi:type="dcterms:W3CDTF">2020-05-27T19:26:11Z</dcterms:modified>
</cp:coreProperties>
</file>